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901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E063-A2FB-4445-85EF-A1BBBDE40D57}" type="datetimeFigureOut">
              <a:rPr lang="en-AU" smtClean="0"/>
              <a:pPr/>
              <a:t>17/05/2014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A466-B6FC-4A95-BA38-50A2701DF9B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03501" y="1331640"/>
            <a:ext cx="2592287" cy="2304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2063838" y="25152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Adobe Gothic Std B" pitchFamily="34" charset="-128"/>
                <a:ea typeface="Adobe Gothic Std B" pitchFamily="34" charset="-128"/>
              </a:rPr>
              <a:t>Synthesising Snowman</a:t>
            </a:r>
            <a:endParaRPr lang="en-AU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15468" y="5977490"/>
            <a:ext cx="3377828" cy="29869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787477" y="3523884"/>
            <a:ext cx="3174229" cy="25602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3311300" y="1331640"/>
            <a:ext cx="1950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200" b="1" u="sng" dirty="0" smtClean="0"/>
              <a:t>Pre-reading</a:t>
            </a:r>
          </a:p>
          <a:p>
            <a:pPr algn="ctr"/>
            <a:r>
              <a:rPr lang="en-AU" sz="1200" dirty="0" smtClean="0"/>
              <a:t>My initial thoughts,</a:t>
            </a:r>
          </a:p>
          <a:p>
            <a:pPr algn="ctr"/>
            <a:r>
              <a:rPr lang="en-AU" sz="1200" dirty="0" smtClean="0"/>
              <a:t> understandings, predictions</a:t>
            </a:r>
            <a:endParaRPr lang="en-A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98528" y="3563888"/>
            <a:ext cx="1544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200" b="1" u="sng" dirty="0" smtClean="0"/>
              <a:t>During-reading</a:t>
            </a:r>
          </a:p>
          <a:p>
            <a:pPr algn="ctr"/>
            <a:r>
              <a:rPr lang="en-AU" sz="1200" dirty="0" smtClean="0"/>
              <a:t> (Stop ,pause, reflect)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7238" y="6126559"/>
            <a:ext cx="236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200" b="1" u="sng" dirty="0" smtClean="0"/>
              <a:t>Post-reading</a:t>
            </a:r>
          </a:p>
          <a:p>
            <a:pPr algn="ctr"/>
            <a:r>
              <a:rPr lang="en-AU" sz="1200" dirty="0" smtClean="0"/>
              <a:t> (Stop ,reflect &amp; make </a:t>
            </a:r>
            <a:r>
              <a:rPr lang="en-AU" sz="1200" dirty="0"/>
              <a:t>c</a:t>
            </a:r>
            <a:r>
              <a:rPr lang="en-AU" sz="1200" dirty="0" smtClean="0"/>
              <a:t>onclusions)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949280" y="4139952"/>
            <a:ext cx="792088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8840" y="4283968"/>
            <a:ext cx="864096" cy="21602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27384" y="3563888"/>
            <a:ext cx="3429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1200" dirty="0"/>
              <a:t>The new information I just read was....</a:t>
            </a:r>
          </a:p>
          <a:p>
            <a:r>
              <a:rPr lang="en-AU" sz="1200" dirty="0"/>
              <a:t>The new information fits into the story as/by....</a:t>
            </a:r>
          </a:p>
          <a:p>
            <a:r>
              <a:rPr lang="en-AU" sz="1200" dirty="0"/>
              <a:t>Now I understand...</a:t>
            </a:r>
          </a:p>
          <a:p>
            <a:r>
              <a:rPr lang="en-AU" sz="1200" dirty="0"/>
              <a:t>I'm changing my mind about...</a:t>
            </a:r>
          </a:p>
          <a:p>
            <a:r>
              <a:rPr lang="en-AU" sz="1200" dirty="0"/>
              <a:t>I used to think.....but know I think.....</a:t>
            </a:r>
          </a:p>
          <a:p>
            <a:r>
              <a:rPr lang="en-AU" sz="1200" dirty="0"/>
              <a:t>My new thinking is....</a:t>
            </a:r>
          </a:p>
          <a:p>
            <a:r>
              <a:rPr lang="en-AU" sz="1200" dirty="0"/>
              <a:t>I'm beginning to think</a:t>
            </a:r>
            <a:r>
              <a:rPr lang="en-AU" sz="1200" dirty="0" smtClean="0"/>
              <a:t>....</a:t>
            </a:r>
          </a:p>
          <a:p>
            <a:r>
              <a:rPr lang="en-AU" sz="1200" dirty="0" smtClean="0"/>
              <a:t>I was right/wrong to think… because.....</a:t>
            </a:r>
          </a:p>
          <a:p>
            <a:r>
              <a:rPr lang="en-AU" sz="1200" dirty="0" smtClean="0"/>
              <a:t>I am confused about… </a:t>
            </a:r>
          </a:p>
          <a:p>
            <a:r>
              <a:rPr lang="en-AU" sz="1200" dirty="0" smtClean="0"/>
              <a:t>I am no longer confused about....because...</a:t>
            </a:r>
          </a:p>
          <a:p>
            <a:r>
              <a:rPr lang="en-AU" sz="1200" dirty="0" smtClean="0"/>
              <a:t>I also noticed that… </a:t>
            </a:r>
          </a:p>
          <a:p>
            <a:r>
              <a:rPr lang="en-AU" sz="1200" dirty="0" smtClean="0"/>
              <a:t>Seeing/reading</a:t>
            </a:r>
            <a:r>
              <a:rPr lang="en-AU" sz="1200" dirty="0" smtClean="0"/>
              <a:t>...... helped me explain…</a:t>
            </a:r>
          </a:p>
          <a:p>
            <a:r>
              <a:rPr lang="en-AU" sz="1200" dirty="0" smtClean="0"/>
              <a:t>I still don’t know/have trouble explaining/understanding… </a:t>
            </a:r>
          </a:p>
          <a:p>
            <a:endParaRPr lang="en-AU" sz="1200" dirty="0"/>
          </a:p>
        </p:txBody>
      </p:sp>
      <p:sp>
        <p:nvSpPr>
          <p:cNvPr id="20" name="Rectangle 19"/>
          <p:cNvSpPr/>
          <p:nvPr/>
        </p:nvSpPr>
        <p:spPr>
          <a:xfrm>
            <a:off x="-27384" y="6621323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1200" dirty="0" smtClean="0"/>
              <a:t>Now </a:t>
            </a:r>
            <a:r>
              <a:rPr lang="en-AU" sz="1200" dirty="0"/>
              <a:t>I understand...</a:t>
            </a:r>
          </a:p>
          <a:p>
            <a:r>
              <a:rPr lang="en-AU" sz="1200" dirty="0" smtClean="0"/>
              <a:t>I changed my </a:t>
            </a:r>
            <a:r>
              <a:rPr lang="en-AU" sz="1200" dirty="0"/>
              <a:t>mind about...</a:t>
            </a:r>
          </a:p>
          <a:p>
            <a:r>
              <a:rPr lang="en-AU" sz="1200" dirty="0"/>
              <a:t>I used to think.....but know I think.....</a:t>
            </a:r>
          </a:p>
          <a:p>
            <a:r>
              <a:rPr lang="en-AU" sz="1200" dirty="0" smtClean="0"/>
              <a:t>I now </a:t>
            </a:r>
            <a:r>
              <a:rPr lang="en-AU" sz="1200" dirty="0"/>
              <a:t>think....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114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 R</dc:creator>
  <cp:lastModifiedBy>Anton R</cp:lastModifiedBy>
  <cp:revision>4</cp:revision>
  <dcterms:created xsi:type="dcterms:W3CDTF">2014-05-16T13:56:41Z</dcterms:created>
  <dcterms:modified xsi:type="dcterms:W3CDTF">2014-05-16T14:13:17Z</dcterms:modified>
</cp:coreProperties>
</file>