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92" r:id="rId4"/>
    <p:sldId id="272" r:id="rId5"/>
    <p:sldId id="273" r:id="rId6"/>
    <p:sldId id="271" r:id="rId7"/>
    <p:sldId id="257" r:id="rId8"/>
    <p:sldId id="280" r:id="rId9"/>
    <p:sldId id="269" r:id="rId10"/>
    <p:sldId id="258" r:id="rId11"/>
    <p:sldId id="259" r:id="rId12"/>
    <p:sldId id="262" r:id="rId13"/>
    <p:sldId id="260" r:id="rId14"/>
    <p:sldId id="268" r:id="rId15"/>
    <p:sldId id="289" r:id="rId16"/>
    <p:sldId id="290" r:id="rId17"/>
    <p:sldId id="291" r:id="rId18"/>
    <p:sldId id="261" r:id="rId19"/>
    <p:sldId id="267" r:id="rId20"/>
    <p:sldId id="274" r:id="rId21"/>
    <p:sldId id="263" r:id="rId22"/>
    <p:sldId id="275" r:id="rId23"/>
    <p:sldId id="276" r:id="rId24"/>
    <p:sldId id="277" r:id="rId25"/>
    <p:sldId id="279" r:id="rId26"/>
    <p:sldId id="294" r:id="rId27"/>
    <p:sldId id="265" r:id="rId28"/>
    <p:sldId id="288" r:id="rId29"/>
    <p:sldId id="278" r:id="rId30"/>
    <p:sldId id="266" r:id="rId31"/>
    <p:sldId id="284" r:id="rId32"/>
    <p:sldId id="285" r:id="rId33"/>
    <p:sldId id="286" r:id="rId34"/>
    <p:sldId id="287" r:id="rId35"/>
    <p:sldId id="295" r:id="rId36"/>
    <p:sldId id="296" r:id="rId37"/>
    <p:sldId id="297" r:id="rId38"/>
    <p:sldId id="26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5.png"/><Relationship Id="rId7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nc-sa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9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eniors2.global2.vic.edu.a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9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9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youtube.com/watch?v=rbpKawqA6V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hyperlink" Target="http://www.youtube.com/watch?v=rbpKawqA6V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hyperlink" Target="http://www.youtube.com/watch?v=AeTlXtEOplA" TargetMode="External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CJn_jC4FNDo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Blogging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341" y="2195704"/>
            <a:ext cx="6815669" cy="1320802"/>
          </a:xfrm>
        </p:spPr>
        <p:txBody>
          <a:bodyPr/>
          <a:lstStyle/>
          <a:p>
            <a:r>
              <a:rPr lang="en-AU" i="1" dirty="0" smtClean="0"/>
              <a:t>A guide to….</a:t>
            </a:r>
            <a:endParaRPr lang="en-AU" i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17" y="3614842"/>
            <a:ext cx="2409053" cy="1573430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14" y="1642953"/>
            <a:ext cx="2133542" cy="1421523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6295213"/>
            <a:ext cx="4533900" cy="361950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577">
            <a:off x="7744029" y="1860897"/>
            <a:ext cx="1659843" cy="1233817"/>
          </a:xfrm>
          <a:prstGeom prst="rect">
            <a:avLst/>
          </a:prstGeom>
        </p:spPr>
      </p:pic>
      <p:pic>
        <p:nvPicPr>
          <p:cNvPr id="1026" name="Picture 2" descr="D:\NTFS\Teaching\AusVELS &amp; AusCurric\My Website\Creative Common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00040" y="6265545"/>
            <a:ext cx="1117600" cy="393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098280" y="659639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3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736" y="5731754"/>
            <a:ext cx="3435954" cy="2742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92180" y="561313"/>
            <a:ext cx="8362780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</a:t>
            </a:r>
          </a:p>
          <a:p>
            <a:r>
              <a:rPr lang="en-AU" dirty="0" smtClean="0"/>
              <a:t>What has your teacher done so far?</a:t>
            </a:r>
            <a:endParaRPr lang="en-AU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942" y="1932725"/>
            <a:ext cx="5467350" cy="3990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304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3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Why?</a:t>
            </a:r>
            <a:endParaRPr lang="en-AU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571" y="1697904"/>
            <a:ext cx="3378890" cy="3936776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51" y="1697904"/>
            <a:ext cx="3629025" cy="971550"/>
          </a:xfrm>
          <a:prstGeom prst="rect">
            <a:avLst/>
          </a:prstGeom>
        </p:spPr>
      </p:pic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14" y="2983383"/>
            <a:ext cx="2552700" cy="1962150"/>
          </a:xfrm>
          <a:prstGeom prst="rect">
            <a:avLst/>
          </a:prstGeom>
        </p:spPr>
      </p:pic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417" y="1697904"/>
            <a:ext cx="3044422" cy="1647324"/>
          </a:xfrm>
          <a:prstGeom prst="rect">
            <a:avLst/>
          </a:prstGeom>
        </p:spPr>
      </p:pic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417" y="3509577"/>
            <a:ext cx="3044422" cy="1315904"/>
          </a:xfrm>
          <a:prstGeom prst="rect">
            <a:avLst/>
          </a:prstGeom>
        </p:spPr>
      </p:pic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1736" y="5731754"/>
            <a:ext cx="3435954" cy="274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8304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5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</a:t>
            </a:r>
          </a:p>
          <a:p>
            <a:r>
              <a:rPr lang="en-AU" dirty="0" smtClean="0"/>
              <a:t>Types of Blogging</a:t>
            </a:r>
            <a:endParaRPr lang="en-AU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090" y="2369666"/>
            <a:ext cx="5105400" cy="2876550"/>
          </a:xfrm>
          <a:prstGeom prst="rect">
            <a:avLst/>
          </a:prstGeom>
        </p:spPr>
      </p:pic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19" y="2369666"/>
            <a:ext cx="3859971" cy="2883023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736" y="5731754"/>
            <a:ext cx="3435954" cy="274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8304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1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614" y="2005226"/>
            <a:ext cx="3850289" cy="290349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92398" y="56131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</a:t>
            </a:r>
          </a:p>
          <a:p>
            <a:r>
              <a:rPr lang="en-AU" dirty="0" smtClean="0"/>
              <a:t>What have you done so far?</a:t>
            </a:r>
            <a:endParaRPr lang="en-AU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614" y="4908722"/>
            <a:ext cx="3850289" cy="1306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2120" y="592836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736" y="5518394"/>
            <a:ext cx="3435954" cy="274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83040" y="571247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4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</a:t>
            </a:r>
          </a:p>
          <a:p>
            <a:r>
              <a:rPr lang="en-AU" dirty="0" smtClean="0"/>
              <a:t>What have you done so far?</a:t>
            </a:r>
            <a:endParaRPr lang="en-AU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133" y="1984290"/>
            <a:ext cx="3850289" cy="1306036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736" y="5731754"/>
            <a:ext cx="3435954" cy="274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304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3430905"/>
            <a:ext cx="101822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3941" y="552878"/>
            <a:ext cx="7670802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Blogs: The Dashboard</a:t>
            </a:r>
            <a:endParaRPr lang="en-AU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61293">
            <a:off x="1557495" y="1155349"/>
            <a:ext cx="269178" cy="1704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879" y="3778378"/>
            <a:ext cx="4933950" cy="23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94" y="1396629"/>
            <a:ext cx="10186885" cy="1785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57" y="910703"/>
            <a:ext cx="2515767" cy="121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01200" y="620268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1736" y="5731754"/>
            <a:ext cx="3435954" cy="274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8304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7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9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208" y="3613785"/>
            <a:ext cx="101822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3941" y="552878"/>
            <a:ext cx="7670802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Blogs: How to Make A Post</a:t>
            </a:r>
            <a:endParaRPr lang="en-A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82834">
            <a:off x="2023053" y="3376648"/>
            <a:ext cx="269178" cy="170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95" y="1422235"/>
            <a:ext cx="10194075" cy="18417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61293">
            <a:off x="2165755" y="1137254"/>
            <a:ext cx="269178" cy="170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05" y="703116"/>
            <a:ext cx="1704975" cy="438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04" y="3322836"/>
            <a:ext cx="1071837" cy="275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87840" y="621792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736" y="5777474"/>
            <a:ext cx="3435954" cy="2742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83040" y="597155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6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1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3941" y="552878"/>
            <a:ext cx="7670802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Blogs: How to Make A Post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7" y="1663435"/>
            <a:ext cx="9776591" cy="4373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958" y="3424008"/>
            <a:ext cx="634365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217" y="2852183"/>
            <a:ext cx="1213428" cy="150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2754" y="4113343"/>
            <a:ext cx="1132601" cy="4572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13352" flipH="1">
            <a:off x="10419287" y="3062181"/>
            <a:ext cx="297291" cy="1882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134" y="4166165"/>
            <a:ext cx="277620" cy="175825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976" y="5655554"/>
            <a:ext cx="3435954" cy="2742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9280" y="58496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7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606552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1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692" y="1372889"/>
            <a:ext cx="4701876" cy="2416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58" y="4635071"/>
            <a:ext cx="5079387" cy="1577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630" y="4635071"/>
            <a:ext cx="5183402" cy="149087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691313" y="3793434"/>
            <a:ext cx="2384988" cy="53966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i="1" u="sng" dirty="0" smtClean="0"/>
              <a:t>Online Identity</a:t>
            </a:r>
            <a:endParaRPr lang="en-AU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906501" y="4166303"/>
            <a:ext cx="105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To ensure for your online safety, only provide one form of identification. </a:t>
            </a:r>
          </a:p>
          <a:p>
            <a:pPr algn="ctr"/>
            <a:r>
              <a:rPr lang="en-AU" sz="1400" dirty="0" smtClean="0"/>
              <a:t>Never reveal your last name (first initial is ok), your school name or use a photo of yourself (use an </a:t>
            </a:r>
            <a:r>
              <a:rPr lang="en-AU" sz="1400" b="1" i="1" dirty="0" smtClean="0"/>
              <a:t>avatar</a:t>
            </a:r>
            <a:r>
              <a:rPr lang="en-AU" sz="1400" dirty="0" smtClean="0"/>
              <a:t>).</a:t>
            </a:r>
            <a:endParaRPr lang="en-AU" sz="1400" dirty="0"/>
          </a:p>
        </p:txBody>
      </p:sp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736" y="5884154"/>
            <a:ext cx="3435954" cy="274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9240" y="60782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5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58" y="4635071"/>
            <a:ext cx="5079387" cy="1577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30" y="4635071"/>
            <a:ext cx="5183402" cy="149087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691313" y="1195037"/>
            <a:ext cx="2384988" cy="53966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i="1" u="sng" dirty="0" smtClean="0"/>
              <a:t>Online Identity</a:t>
            </a:r>
            <a:endParaRPr lang="en-AU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906501" y="1567906"/>
            <a:ext cx="105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To ensure for your online safety, only provide one form of identification. </a:t>
            </a:r>
          </a:p>
          <a:p>
            <a:pPr algn="ctr"/>
            <a:r>
              <a:rPr lang="en-AU" sz="1400" dirty="0" smtClean="0"/>
              <a:t>Never reveal your last name (first initial is ok), your school name or use a photo of yourself (use an </a:t>
            </a:r>
            <a:r>
              <a:rPr lang="en-AU" sz="1400" b="1" i="1" dirty="0" smtClean="0"/>
              <a:t>avatar</a:t>
            </a:r>
            <a:r>
              <a:rPr lang="en-AU" sz="1400" dirty="0" smtClean="0"/>
              <a:t>).</a:t>
            </a:r>
            <a:endParaRPr lang="en-AU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046" y="2084767"/>
            <a:ext cx="9169167" cy="2464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12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3941" y="725876"/>
            <a:ext cx="7670802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Blogs: Why?</a:t>
            </a:r>
            <a:endParaRPr lang="en-AU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3" y="1718104"/>
            <a:ext cx="4707796" cy="3419916"/>
          </a:xfrm>
          <a:prstGeom prst="rect">
            <a:avLst/>
          </a:prstGeom>
        </p:spPr>
      </p:pic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28" y="1718104"/>
            <a:ext cx="4578798" cy="34199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88680" y="591059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0" y="5670373"/>
            <a:ext cx="4533900" cy="361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88680" y="597155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473" y="1915935"/>
            <a:ext cx="6906558" cy="41877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67524" y="1376270"/>
            <a:ext cx="3958417" cy="53966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i="1" u="sng" dirty="0" smtClean="0"/>
              <a:t>How To Change Your Nickname</a:t>
            </a:r>
            <a:endParaRPr lang="en-AU" i="1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57" y="3129911"/>
            <a:ext cx="260881" cy="165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351" y="2931737"/>
            <a:ext cx="260881" cy="165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42120" y="597408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056" y="5564114"/>
            <a:ext cx="3435954" cy="274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6360" y="575819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4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14" y="1387561"/>
            <a:ext cx="3725490" cy="4815878"/>
          </a:xfrm>
          <a:prstGeom prst="rect">
            <a:avLst/>
          </a:prstGeom>
        </p:spPr>
      </p:pic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53" y="1406998"/>
            <a:ext cx="3905325" cy="4382877"/>
          </a:xfrm>
          <a:prstGeom prst="rect">
            <a:avLst/>
          </a:prstGeom>
        </p:spPr>
      </p:pic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67" y="1387562"/>
            <a:ext cx="2447625" cy="1081866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67" y="2667772"/>
            <a:ext cx="2464101" cy="1298768"/>
          </a:xfrm>
          <a:prstGeom prst="rect">
            <a:avLst/>
          </a:prstGeom>
        </p:spPr>
      </p:pic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056" y="5731754"/>
            <a:ext cx="3435954" cy="274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636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606552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8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67" y="1387562"/>
            <a:ext cx="2447625" cy="1081866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086" y="1844855"/>
            <a:ext cx="7240801" cy="4078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933426" y="1288709"/>
            <a:ext cx="3958417" cy="53966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i="1" u="sng" dirty="0" smtClean="0"/>
              <a:t>Social </a:t>
            </a:r>
            <a:r>
              <a:rPr lang="en-AU" i="1" u="sng" dirty="0" err="1" smtClean="0"/>
              <a:t>vs</a:t>
            </a:r>
            <a:r>
              <a:rPr lang="en-AU" i="1" u="sng" dirty="0" smtClean="0"/>
              <a:t> Academic Commenting</a:t>
            </a:r>
            <a:endParaRPr lang="en-AU" i="1" u="sng" dirty="0"/>
          </a:p>
        </p:txBody>
      </p:sp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290" y="5813240"/>
            <a:ext cx="2518850" cy="1848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496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67" y="1387562"/>
            <a:ext cx="2447625" cy="108186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933426" y="1288709"/>
            <a:ext cx="3958417" cy="53966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i="1" u="sng" dirty="0" smtClean="0"/>
              <a:t>Social </a:t>
            </a:r>
            <a:r>
              <a:rPr lang="en-AU" i="1" u="sng" dirty="0" err="1" smtClean="0"/>
              <a:t>vs</a:t>
            </a:r>
            <a:r>
              <a:rPr lang="en-AU" i="1" u="sng" dirty="0" smtClean="0"/>
              <a:t> Academic Commenting</a:t>
            </a:r>
            <a:endParaRPr lang="en-AU" i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3389870" y="1828374"/>
            <a:ext cx="7620000" cy="3292134"/>
            <a:chOff x="3389870" y="1828374"/>
            <a:chExt cx="7620000" cy="32921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6844" y="4472808"/>
              <a:ext cx="2095500" cy="6477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9870" y="1828374"/>
              <a:ext cx="7620000" cy="2724150"/>
            </a:xfrm>
            <a:prstGeom prst="rect">
              <a:avLst/>
            </a:prstGeom>
          </p:spPr>
        </p:pic>
      </p:grp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9290" y="5813240"/>
            <a:ext cx="2518850" cy="1848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496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7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126" y="1358817"/>
            <a:ext cx="4260808" cy="4769393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290" y="5813240"/>
            <a:ext cx="2518850" cy="184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0496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766" y="1375718"/>
            <a:ext cx="5264789" cy="4620401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290" y="5813240"/>
            <a:ext cx="2518850" cy="184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0496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8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27" y="1361731"/>
            <a:ext cx="5532609" cy="4819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4920" y="2148840"/>
            <a:ext cx="269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Hyperlinks to student blogs.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8519160" y="2333506"/>
            <a:ext cx="365760" cy="24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8519160" y="2318266"/>
            <a:ext cx="381000" cy="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290" y="5813240"/>
            <a:ext cx="2518850" cy="1848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496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8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3440942" y="1802022"/>
            <a:ext cx="532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Let’s visit our blog to monitor the quality of our blogging!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9332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42" y="1293342"/>
            <a:ext cx="3726379" cy="4872341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056" y="5731754"/>
            <a:ext cx="3435954" cy="274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636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8214" y="797246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Comment Starters</a:t>
            </a:r>
          </a:p>
          <a:p>
            <a:endParaRPr lang="en-AU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773" y="1875391"/>
            <a:ext cx="5135159" cy="1222657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668" y="2963046"/>
            <a:ext cx="4468255" cy="2356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972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016" y="5670794"/>
            <a:ext cx="3435954" cy="274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7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40" y="1557930"/>
            <a:ext cx="3314700" cy="40576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3941" y="725876"/>
            <a:ext cx="7670802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 Considerations: Privacy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511040" y="1844040"/>
            <a:ext cx="678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 </a:t>
            </a:r>
            <a:r>
              <a:rPr lang="en-AU" dirty="0" smtClean="0"/>
              <a:t>consultation with parents, the principal and ICT coordinator, schools must decide:</a:t>
            </a:r>
            <a:br>
              <a:rPr lang="en-AU" dirty="0" smtClean="0"/>
            </a:b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Will </a:t>
            </a:r>
            <a:r>
              <a:rPr lang="en-AU" dirty="0" smtClean="0"/>
              <a:t>the general public be able to view the blog? (i.e. a potential global </a:t>
            </a:r>
            <a:r>
              <a:rPr lang="en-AU" dirty="0" smtClean="0"/>
              <a:t>audience)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Will </a:t>
            </a:r>
            <a:r>
              <a:rPr lang="en-AU" dirty="0" smtClean="0"/>
              <a:t>the blog be password protected? (i.e. so only people given the password can access the </a:t>
            </a:r>
            <a:r>
              <a:rPr lang="en-AU" dirty="0" smtClean="0"/>
              <a:t>blog)</a:t>
            </a:r>
          </a:p>
          <a:p>
            <a:pPr>
              <a:buFont typeface="Arial" pitchFamily="34" charset="0"/>
              <a:buChar char="•"/>
            </a:pP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Can </a:t>
            </a:r>
            <a:r>
              <a:rPr lang="en-AU" dirty="0" smtClean="0"/>
              <a:t>the blog password be given out to family and friends so they can view and subscribe to the blog?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017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7" y="1418196"/>
            <a:ext cx="2105025" cy="13525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Where To Next?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840" y="1440113"/>
            <a:ext cx="8271761" cy="3700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550" y="2353840"/>
            <a:ext cx="277620" cy="175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42120" y="597408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056" y="5564114"/>
            <a:ext cx="3435954" cy="274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6360" y="575819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2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7" y="1418196"/>
            <a:ext cx="2105025" cy="13525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Where To Next?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963" y="1465821"/>
            <a:ext cx="4822567" cy="197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754" y="3411518"/>
            <a:ext cx="4793776" cy="2015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561" y="3033977"/>
            <a:ext cx="1056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Then wait…</a:t>
            </a:r>
            <a:endParaRPr lang="en-AU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442" y="2324717"/>
            <a:ext cx="277620" cy="175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42120" y="592836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056" y="5518394"/>
            <a:ext cx="3435954" cy="274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76360" y="571247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9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7" y="1418196"/>
            <a:ext cx="2105025" cy="13525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Where To Next?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527561" y="3033977"/>
            <a:ext cx="1056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Then wait…</a:t>
            </a:r>
            <a:endParaRPr lang="en-AU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059" y="1429742"/>
            <a:ext cx="3511471" cy="4664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75944" y="5735751"/>
            <a:ext cx="354638" cy="224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42120" y="592836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056" y="5533634"/>
            <a:ext cx="3435954" cy="274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76360" y="572771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0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Where To Next?</a:t>
            </a:r>
            <a:endParaRPr lang="en-AU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33426" y="1288709"/>
            <a:ext cx="3958417" cy="53966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i="1" u="sng" dirty="0" smtClean="0"/>
              <a:t>HTML Scripting &amp; Hyperlinking</a:t>
            </a:r>
            <a:endParaRPr lang="en-AU" i="1" u="sng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13" y="1972044"/>
            <a:ext cx="38100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63" y="1972044"/>
            <a:ext cx="6186359" cy="2016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62" y="4065977"/>
            <a:ext cx="6186359" cy="2059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55369">
            <a:off x="6948521" y="2112815"/>
            <a:ext cx="277620" cy="17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55369">
            <a:off x="6948521" y="4204740"/>
            <a:ext cx="277620" cy="1758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59337" y="1660231"/>
            <a:ext cx="321338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Adding </a:t>
            </a:r>
            <a:r>
              <a:rPr lang="en-A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digital writing conventions (linking)</a:t>
            </a:r>
            <a:endParaRPr lang="en-A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8268">
            <a:off x="2844141" y="2625051"/>
            <a:ext cx="206442" cy="1307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42120" y="592836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>
            <a:hlinkClick r:id="rId2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056" y="5503154"/>
            <a:ext cx="3435954" cy="2742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6360" y="56972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Where To Next?</a:t>
            </a:r>
            <a:endParaRPr lang="en-AU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33426" y="1288709"/>
            <a:ext cx="3958417" cy="53966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i="1" u="sng" dirty="0" smtClean="0"/>
              <a:t>HTML Scripting &amp; Hyperlinking</a:t>
            </a:r>
            <a:endParaRPr lang="en-AU" i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4" y="2273218"/>
            <a:ext cx="10271696" cy="3419129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43" y="1589479"/>
            <a:ext cx="3418702" cy="194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55369">
            <a:off x="2858743" y="4124723"/>
            <a:ext cx="200498" cy="126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42120" y="598932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296" y="5564114"/>
            <a:ext cx="3435954" cy="2742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1600" y="575819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7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Where To Next?</a:t>
            </a:r>
            <a:endParaRPr lang="en-AU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96266" y="1288709"/>
            <a:ext cx="4829574" cy="53966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i="1" u="sng" dirty="0" smtClean="0"/>
              <a:t>HTML Scripting &amp; Embedding Videos</a:t>
            </a:r>
            <a:endParaRPr lang="en-AU" i="1" u="sng" dirty="0"/>
          </a:p>
        </p:txBody>
      </p:sp>
      <p:sp>
        <p:nvSpPr>
          <p:cNvPr id="10" name="Rectangle 9"/>
          <p:cNvSpPr/>
          <p:nvPr/>
        </p:nvSpPr>
        <p:spPr>
          <a:xfrm>
            <a:off x="1767840" y="2952095"/>
            <a:ext cx="900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 smtClean="0"/>
              <a:t>&lt;</a:t>
            </a:r>
            <a:r>
              <a:rPr lang="en-AU" i="1" dirty="0" err="1" smtClean="0"/>
              <a:t>iframe</a:t>
            </a:r>
            <a:r>
              <a:rPr lang="en-AU" i="1" dirty="0" smtClean="0"/>
              <a:t> width="560" height="315" </a:t>
            </a:r>
            <a:r>
              <a:rPr lang="en-AU" i="1" dirty="0" err="1" smtClean="0"/>
              <a:t>src</a:t>
            </a:r>
            <a:r>
              <a:rPr lang="en-AU" i="1" dirty="0" smtClean="0"/>
              <a:t>=“INSERT WEB ADDRESS HERE" </a:t>
            </a:r>
            <a:r>
              <a:rPr lang="en-AU" i="1" dirty="0" err="1" smtClean="0"/>
              <a:t>frameborder</a:t>
            </a:r>
            <a:r>
              <a:rPr lang="en-AU" i="1" dirty="0" smtClean="0"/>
              <a:t>="0" </a:t>
            </a:r>
            <a:r>
              <a:rPr lang="en-AU" i="1" dirty="0" err="1" smtClean="0"/>
              <a:t>allowfullscreen</a:t>
            </a:r>
            <a:r>
              <a:rPr lang="en-AU" i="1" dirty="0" smtClean="0"/>
              <a:t>&gt;&lt;/</a:t>
            </a:r>
            <a:r>
              <a:rPr lang="en-AU" i="1" dirty="0" err="1" smtClean="0"/>
              <a:t>iframe</a:t>
            </a:r>
            <a:r>
              <a:rPr lang="en-AU" i="1" dirty="0" smtClean="0"/>
              <a:t>&gt;</a:t>
            </a:r>
            <a:endParaRPr lang="en-A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63041" y="1874520"/>
            <a:ext cx="941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 to make a video window appear into your blog instead of just a link to a video?</a:t>
            </a:r>
          </a:p>
          <a:p>
            <a:r>
              <a:rPr lang="en-US" dirty="0" smtClean="0"/>
              <a:t>Paste in the following code, replacing “INSERT WEB ADDRESS HERE”, with the link to your video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478281" y="3825240"/>
            <a:ext cx="941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You can change the size of the video window by adjusting the length and width numbers.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4480" y="5242560"/>
            <a:ext cx="8267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REMEMBER, IF YOU EMBEDD A VIDEO YOU MUST OBEY COPYRIGHT LAW!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See the next slide for an example.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4401235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You can add a border around the video by changing </a:t>
            </a:r>
            <a:r>
              <a:rPr lang="en-AU" i="1" dirty="0" err="1" smtClean="0"/>
              <a:t>frameborder</a:t>
            </a:r>
            <a:r>
              <a:rPr lang="en-AU" i="1" dirty="0" smtClean="0"/>
              <a:t>="0"  </a:t>
            </a:r>
            <a:r>
              <a:rPr lang="en-AU" dirty="0" smtClean="0"/>
              <a:t>to</a:t>
            </a:r>
            <a:r>
              <a:rPr lang="en-AU" i="1" dirty="0" smtClean="0"/>
              <a:t> </a:t>
            </a:r>
            <a:r>
              <a:rPr lang="en-AU" i="1" dirty="0" err="1" smtClean="0"/>
              <a:t>frameborder</a:t>
            </a:r>
            <a:r>
              <a:rPr lang="en-AU" i="1" dirty="0" smtClean="0"/>
              <a:t>=“1"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167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49002" y="789830"/>
            <a:ext cx="826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REMEMBER, IF YOU EMBEDD A VIDEO YOU MUST OBEY COPYRIGHT LAW!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021" y="1898374"/>
            <a:ext cx="5285909" cy="33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8293" y="1510744"/>
            <a:ext cx="5368978" cy="410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67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49002" y="789830"/>
            <a:ext cx="826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REMEMBER, IF YOU EMBEDD A VIDEO YOU MUST OBEY COPYRIGHT LAW!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099" y="1498532"/>
            <a:ext cx="5050527" cy="398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5001" y="1238250"/>
            <a:ext cx="3974131" cy="484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67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4"/>
            <a:ext cx="6815669" cy="7320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Blogging: Considerations</a:t>
            </a:r>
          </a:p>
          <a:p>
            <a:endParaRPr lang="en-AU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579" y="1293342"/>
            <a:ext cx="5952861" cy="4392111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056" y="5731754"/>
            <a:ext cx="3435954" cy="274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7636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2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4356" y="585832"/>
            <a:ext cx="10552671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 Considerations: Think Before You Post</a:t>
            </a:r>
            <a:endParaRPr lang="en-AU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57" y="1277696"/>
            <a:ext cx="5848863" cy="459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6633" y="5850342"/>
            <a:ext cx="5572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Watch: </a:t>
            </a:r>
            <a:r>
              <a:rPr lang="en-AU" dirty="0" smtClean="0">
                <a:hlinkClick r:id="rId4"/>
              </a:rPr>
              <a:t>http://www.youtube.com/watch?v=rbpKawqA6VQ</a:t>
            </a:r>
            <a:endParaRPr lang="en-AU" dirty="0" smtClean="0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770" y="5782760"/>
            <a:ext cx="2518850" cy="184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9760" y="592583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2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4356" y="585832"/>
            <a:ext cx="10552671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 Considerations: Cyber Bullying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669513" y="5362662"/>
            <a:ext cx="4904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Watch:</a:t>
            </a:r>
          </a:p>
          <a:p>
            <a:pPr algn="ctr"/>
            <a:r>
              <a:rPr lang="en-AU" dirty="0" smtClean="0">
                <a:hlinkClick r:id="rId2"/>
              </a:rPr>
              <a:t>http://www.youtube.com/watch?v=rbpKawqA6VQ</a:t>
            </a:r>
            <a:endParaRPr lang="en-AU" dirty="0" smtClean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521" y="1613653"/>
            <a:ext cx="7766711" cy="259588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707789" y="4498408"/>
            <a:ext cx="2384988" cy="53966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i="1" u="sng" dirty="0" smtClean="0"/>
              <a:t>For Your Safety…</a:t>
            </a:r>
            <a:endParaRPr lang="en-AU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96198" y="4876050"/>
            <a:ext cx="1056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Your teacher receives notifications of every post.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479280" y="595631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530" y="5843720"/>
            <a:ext cx="2518850" cy="184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26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735" y="1670685"/>
            <a:ext cx="603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3941" y="725876"/>
            <a:ext cx="7670802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 Considerations: Copyright</a:t>
            </a:r>
            <a:endParaRPr lang="en-AU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895" y="4891298"/>
            <a:ext cx="6962775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6943" y="2755663"/>
            <a:ext cx="594502" cy="376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2979" y="5543482"/>
            <a:ext cx="594502" cy="376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6475" y="2855329"/>
            <a:ext cx="38777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u="sng" dirty="0" smtClean="0">
                <a:hlinkClick r:id="rId6"/>
              </a:rPr>
              <a:t>Fair(y) Use (Video)</a:t>
            </a:r>
            <a:endParaRPr lang="en-AU" sz="1400" b="1" u="sng" dirty="0" smtClean="0"/>
          </a:p>
          <a:p>
            <a:pPr algn="ctr"/>
            <a:r>
              <a:rPr lang="en-AU" sz="1400" dirty="0" smtClean="0">
                <a:hlinkClick r:id="rId6"/>
              </a:rPr>
              <a:t>http</a:t>
            </a:r>
            <a:r>
              <a:rPr lang="en-AU" sz="1400" dirty="0">
                <a:hlinkClick r:id="rId6"/>
              </a:rPr>
              <a:t>://</a:t>
            </a:r>
            <a:r>
              <a:rPr lang="en-AU" sz="1400" dirty="0" smtClean="0">
                <a:hlinkClick r:id="rId6"/>
              </a:rPr>
              <a:t>www.youtube.com/watch?v=CJn_jC4FNDo</a:t>
            </a:r>
            <a:endParaRPr lang="en-AU" sz="1400" dirty="0" smtClean="0"/>
          </a:p>
          <a:p>
            <a:pPr algn="ctr"/>
            <a:endParaRPr lang="en-AU" sz="1400" dirty="0" smtClean="0"/>
          </a:p>
          <a:p>
            <a:pPr algn="ctr"/>
            <a:r>
              <a:rPr lang="en-AU" sz="1400" b="1" dirty="0" smtClean="0">
                <a:hlinkClick r:id="rId7"/>
              </a:rPr>
              <a:t>Creative </a:t>
            </a:r>
            <a:r>
              <a:rPr lang="en-AU" sz="1400" b="1" dirty="0">
                <a:hlinkClick r:id="rId7"/>
              </a:rPr>
              <a:t>Commons - Explained (Video)</a:t>
            </a:r>
            <a:endParaRPr lang="en-AU" sz="1400" b="1" dirty="0"/>
          </a:p>
          <a:p>
            <a:pPr algn="ctr"/>
            <a:r>
              <a:rPr lang="en-AU" sz="1400" dirty="0">
                <a:hlinkClick r:id="rId7"/>
              </a:rPr>
              <a:t>http://</a:t>
            </a:r>
            <a:r>
              <a:rPr lang="en-AU" sz="1400" dirty="0" smtClean="0">
                <a:hlinkClick r:id="rId7"/>
              </a:rPr>
              <a:t>www.youtube.com/watch?v=AeTlXtEOplA</a:t>
            </a:r>
            <a:r>
              <a:rPr lang="en-AU" sz="1400" dirty="0" smtClean="0"/>
              <a:t>  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945880" y="2453640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Watch: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684520" y="2758440"/>
            <a:ext cx="18870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2120" y="592836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7948" y="5505263"/>
            <a:ext cx="3137772" cy="2504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67800" y="5712470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2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36029" flipH="1">
            <a:off x="1343242" y="1054878"/>
            <a:ext cx="311486" cy="197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31" y="1315522"/>
            <a:ext cx="9081742" cy="466514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3941" y="552878"/>
            <a:ext cx="7670802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Blogs: Navigating &amp; Vocabulary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722" y="3426119"/>
            <a:ext cx="476923" cy="10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74" y="4445278"/>
            <a:ext cx="476923" cy="104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480" y="4192943"/>
            <a:ext cx="476923" cy="10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614" y="4378698"/>
            <a:ext cx="476923" cy="104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615" y="4929095"/>
            <a:ext cx="476923" cy="104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816" y="5507978"/>
            <a:ext cx="476923" cy="104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62" y="3878322"/>
            <a:ext cx="236923" cy="83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3923" y="5550479"/>
            <a:ext cx="1080000" cy="83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2259" y="1867816"/>
            <a:ext cx="1005978" cy="267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7284" y="1455134"/>
            <a:ext cx="963701" cy="144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00984" y="1462265"/>
            <a:ext cx="177178" cy="1122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349" y="803432"/>
            <a:ext cx="958964" cy="2615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42120" y="592836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7948" y="5505263"/>
            <a:ext cx="3137772" cy="2504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67800" y="571247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0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3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70" y="1495168"/>
            <a:ext cx="8692472" cy="446518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3941" y="552878"/>
            <a:ext cx="7670802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Blogs: Posts </a:t>
            </a:r>
            <a:r>
              <a:rPr lang="en-AU" dirty="0" err="1" smtClean="0"/>
              <a:t>vs</a:t>
            </a:r>
            <a:r>
              <a:rPr lang="en-AU" dirty="0" smtClean="0"/>
              <a:t> Pages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956" y="3521133"/>
            <a:ext cx="476923" cy="10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956" y="4511841"/>
            <a:ext cx="476923" cy="104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192" y="4229983"/>
            <a:ext cx="476923" cy="10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326" y="4415738"/>
            <a:ext cx="476923" cy="104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59" y="4949983"/>
            <a:ext cx="476923" cy="104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860" y="5487662"/>
            <a:ext cx="476923" cy="104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501" y="3858006"/>
            <a:ext cx="236923" cy="83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324" y="1638726"/>
            <a:ext cx="922394" cy="138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614023" y="1639661"/>
            <a:ext cx="177178" cy="1122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26476" y="2255126"/>
            <a:ext cx="1056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Posts are listed in reverse chronological order.</a:t>
            </a:r>
            <a:endParaRPr lang="en-AU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088784" y="2562903"/>
            <a:ext cx="803546" cy="1530925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26475" y="862861"/>
            <a:ext cx="105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Pages are listed in the top navigation bar.</a:t>
            </a:r>
          </a:p>
          <a:p>
            <a:pPr algn="ctr"/>
            <a:r>
              <a:rPr lang="en-AU" sz="1400" dirty="0" smtClean="0"/>
              <a:t>They are not listed by date.</a:t>
            </a:r>
            <a:endParaRPr lang="en-AU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746033" y="1324527"/>
            <a:ext cx="1395048" cy="332620"/>
          </a:xfrm>
          <a:prstGeom prst="straightConnector1">
            <a:avLst/>
          </a:prstGeom>
          <a:ln w="4762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42120" y="595884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7948" y="5505263"/>
            <a:ext cx="3137772" cy="2504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067800" y="571247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7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5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398" y="56131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Blogs: Navigating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5" y="1319079"/>
            <a:ext cx="4989988" cy="472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2120" y="5989320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Changes made.</a:t>
            </a:r>
            <a:endParaRPr lang="en-A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948" y="5505263"/>
            <a:ext cx="3137772" cy="250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67800" y="5712470"/>
            <a:ext cx="2042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under the following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"/>
              </a:rPr>
              <a:t>license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5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756</Words>
  <Application>Microsoft Office PowerPoint</Application>
  <PresentationFormat>Custom</PresentationFormat>
  <Paragraphs>136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Organic</vt:lpstr>
      <vt:lpstr>Blogging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Blogging</dc:title>
  <dc:creator>Staff Staff</dc:creator>
  <cp:lastModifiedBy>PC</cp:lastModifiedBy>
  <cp:revision>49</cp:revision>
  <dcterms:created xsi:type="dcterms:W3CDTF">2013-10-25T05:44:43Z</dcterms:created>
  <dcterms:modified xsi:type="dcterms:W3CDTF">2013-12-22T10:12:45Z</dcterms:modified>
</cp:coreProperties>
</file>